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1" r:id="rId7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91" d="100"/>
          <a:sy n="91" d="100"/>
        </p:scale>
        <p:origin x="-484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D7F8B-4D27-4004-A79A-938D60F5E0B9}" type="datetimeFigureOut">
              <a:rPr lang="en-IN" smtClean="0"/>
              <a:t>24-11-2018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B76D7-9BEC-46F2-B701-F0CAC0FAED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2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</Words>
  <Application>Microsoft Office PowerPoint</Application>
  <PresentationFormat>On-screen Show (16:9)</PresentationFormat>
  <Paragraphs>73</Paragraphs>
  <Slides>73</Slides>
  <Notes>73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Shrinivasan Patnaikuni</cp:lastModifiedBy>
  <cp:revision>2</cp:revision>
  <dcterms:created xsi:type="dcterms:W3CDTF">2018-11-23T15:06:28Z</dcterms:created>
  <dcterms:modified xsi:type="dcterms:W3CDTF">2018-11-24T05:55:51Z</dcterms:modified>
</cp:coreProperties>
</file>